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5" r:id="rId4"/>
    <p:sldId id="261" r:id="rId5"/>
    <p:sldId id="258" r:id="rId6"/>
    <p:sldId id="260" r:id="rId7"/>
    <p:sldId id="266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04E972-0F5E-477F-A154-8D20E15BCB91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C1EF85-CE89-427F-B0E9-5E88B0C421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643050"/>
            <a:ext cx="7406640" cy="31432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</a:t>
            </a: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«Лабораторная диагностика»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749808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Клиническая лабораторная диагностика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(КЛД) является медицинской, диагностической специальностью. Основной задачей КЛД является получение объективной информации о химическом, клеточном составе и функциональном состоянии различных клеток, тканей, органов и систем организма.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5" descr="IMG_64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3643314"/>
            <a:ext cx="3657600" cy="2438400"/>
          </a:xfrm>
        </p:spPr>
      </p:pic>
      <p:pic>
        <p:nvPicPr>
          <p:cNvPr id="8" name="Содержимое 7" descr="IMG_63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3643314"/>
            <a:ext cx="36576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85860"/>
            <a:ext cx="7498080" cy="193991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3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Клиническая лабораторная диагностика взаимосвязана с такими дисциплинами, как:</a:t>
            </a:r>
            <a:br>
              <a:rPr lang="ru-RU" altLang="ru-RU" sz="23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общебиологические дисциплины</a:t>
            </a:r>
            <a:r>
              <a:rPr lang="ru-RU" alt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(биология, биохимия, физика, генетика, кибернетика, цитология </a:t>
            </a:r>
            <a:r>
              <a:rPr lang="ru-RU" alt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др.)</a:t>
            </a:r>
            <a:br>
              <a:rPr lang="ru-RU" alt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общемедицинские </a:t>
            </a:r>
            <a:r>
              <a:rPr lang="ru-RU" altLang="ru-RU" sz="23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дисциплины </a:t>
            </a:r>
            <a:r>
              <a:rPr lang="ru-RU" alt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(гистология, </a:t>
            </a:r>
            <a:r>
              <a:rPr lang="ru-RU" alt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анатомия и физиология</a:t>
            </a:r>
            <a:r>
              <a:rPr lang="ru-RU" alt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микробиология, иммунология и др.)</a:t>
            </a:r>
            <a:br>
              <a:rPr lang="ru-RU" alt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клинические дисциплины </a:t>
            </a:r>
            <a:r>
              <a:rPr lang="ru-RU" alt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(внутренние болезни, скорая помощь и неотложные состояния, хирургия, инфекционные болезни, онкология, травматология, эндокринология, неврология, </a:t>
            </a:r>
            <a:r>
              <a:rPr lang="ru-RU" altLang="ru-RU" sz="23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дерматовенерология</a:t>
            </a:r>
            <a:r>
              <a:rPr lang="ru-RU" alt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др.).</a:t>
            </a:r>
            <a:r>
              <a:rPr lang="ru-RU" alt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IMG_72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3857628"/>
            <a:ext cx="4556674" cy="2714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3214686"/>
          <a:ext cx="7500991" cy="2434256"/>
        </p:xfrm>
        <a:graphic>
          <a:graphicData uri="http://schemas.openxmlformats.org/drawingml/2006/table">
            <a:tbl>
              <a:tblPr/>
              <a:tblGrid>
                <a:gridCol w="2334575"/>
                <a:gridCol w="2766472"/>
                <a:gridCol w="2399944"/>
              </a:tblGrid>
              <a:tr h="1231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образования, необходимый для приема на обучение по ППССЗ</a:t>
                      </a:r>
                    </a:p>
                  </a:txBody>
                  <a:tcPr marL="39211" marR="39211" marT="64508" marB="64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квалификации базовой подготовки</a:t>
                      </a:r>
                    </a:p>
                  </a:txBody>
                  <a:tcPr marL="39211" marR="39211" marT="64508" marB="64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получения СПО по ППССЗ базовой подготовки в очной форме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11" marR="39211" marT="64508" marB="64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общее образование</a:t>
                      </a:r>
                    </a:p>
                  </a:txBody>
                  <a:tcPr marL="39211" marR="39211" marT="64508" marB="64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Медицинский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лабораторный техник</a:t>
                      </a:r>
                    </a:p>
                  </a:txBody>
                  <a:tcPr marL="39211" marR="39211" marT="64508" marB="645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года 10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месяцев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11" marR="39211" marT="64508" marB="64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57356" y="214290"/>
            <a:ext cx="6357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подготовки по специальности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получения СПО по специальности 31.02.03 Лабораторная диагностика базовой подготовки в очной форме обучения и присваиваемая квалификация.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000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3571876"/>
            <a:ext cx="3657600" cy="2743200"/>
          </a:xfrm>
        </p:spPr>
      </p:pic>
      <p:pic>
        <p:nvPicPr>
          <p:cNvPr id="6" name="Содержимое 5" descr="P10001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3500438"/>
            <a:ext cx="3657600" cy="274320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728" y="121442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Объектами профессиональной деятельности выпускников являются: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биологические материалы;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объекты внешней среды;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продукты питания;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первичные трудовые коллективы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3714776" cy="478634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Медицинский лабораторный техник готовится к следующим видам деятельности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лабораторных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общеклинических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исследований.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Проведение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лабораторных гематологических исследований.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Проведение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лабораторных биохимических исследований.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Проведение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лабораторных микробиологических и иммунологических исследований.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Проведение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лабораторных гистологических исследований.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Проведение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лабораторных санитарно-гигиенических исследований.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00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000108"/>
            <a:ext cx="365760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 профессиональной деятельности выпускников: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клинические, микробиологические, иммунологические и санитарно-гигиенические лабораторные исследования в учреждениях здравоохранения и научно-исследовательских институтах.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000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901156"/>
            <a:ext cx="3657600" cy="2743200"/>
          </a:xfrm>
        </p:spPr>
      </p:pic>
      <p:pic>
        <p:nvPicPr>
          <p:cNvPr id="6" name="Содержимое 5" descr="P10000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928934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ждем Вас!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00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357430"/>
            <a:ext cx="65024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97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Специальность «Лабораторная диагностика»</vt:lpstr>
      <vt:lpstr> Клиническая лабораторная диагностика (КЛД) является медицинской, диагностической специальностью. Основной задачей КЛД является получение объективной информации о химическом, клеточном составе и функциональном состоянии различных клеток, тканей, органов и систем организма. </vt:lpstr>
      <vt:lpstr>Клиническая лабораторная диагностика взаимосвязана с такими дисциплинами, как:   общебиологические дисциплины (биология, биохимия, физика, генетика, кибернетика, цитология и др.)  общемедицинские дисциплины (гистология, анатомия и физиология, микробиология, иммунология и др.)   клинические дисциплины (внутренние болезни, скорая помощь и неотложные состояния, хирургия, инфекционные болезни, онкология, травматология, эндокринология, неврология, дерматовенерология и др.). </vt:lpstr>
      <vt:lpstr>Слайд 4</vt:lpstr>
      <vt:lpstr>Объектами профессиональной деятельности выпускников являются: биологические материалы; объекты внешней среды; продукты питания; первичные трудовые коллективы</vt:lpstr>
      <vt:lpstr>Медицинский лабораторный техник готовится к следующим видам деятельности: 1. Проведение лабораторных общеклинических исследований. 2. Проведение лабораторных гематологических исследований. 3. Проведение лабораторных биохимических исследований. 4. Проведение лабораторных микробиологических и иммунологических исследований. 5. Проведение лабораторных гистологических исследований. 6. Проведение лабораторных санитарно-гигиенических исследований.</vt:lpstr>
      <vt:lpstr>Область профессиональной деятельности выпускников: клинические, микробиологические, иммунологические и санитарно-гигиенические лабораторные исследования в учреждениях здравоохранения и научно-исследовательских институтах.</vt:lpstr>
      <vt:lpstr>               Мы ждем Вас!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 лабораторная диагностика .</dc:title>
  <dc:creator>Кадышевы</dc:creator>
  <cp:lastModifiedBy>kramorenko.m</cp:lastModifiedBy>
  <cp:revision>5</cp:revision>
  <dcterms:created xsi:type="dcterms:W3CDTF">2016-07-04T13:24:53Z</dcterms:created>
  <dcterms:modified xsi:type="dcterms:W3CDTF">2016-07-05T06:01:55Z</dcterms:modified>
</cp:coreProperties>
</file>